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5" r:id="rId2"/>
  </p:sldMasterIdLst>
  <p:notesMasterIdLst>
    <p:notesMasterId r:id="rId65"/>
  </p:notesMasterIdLst>
  <p:sldIdLst>
    <p:sldId id="404" r:id="rId3"/>
    <p:sldId id="440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9" r:id="rId32"/>
    <p:sldId id="300" r:id="rId33"/>
    <p:sldId id="301" r:id="rId34"/>
    <p:sldId id="302" r:id="rId35"/>
    <p:sldId id="303" r:id="rId36"/>
    <p:sldId id="324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9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402" r:id="rId64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EE6"/>
    <a:srgbClr val="FCD5E4"/>
    <a:srgbClr val="D6ECE0"/>
    <a:srgbClr val="9CDFB2"/>
    <a:srgbClr val="FDC2BF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94692"/>
  </p:normalViewPr>
  <p:slideViewPr>
    <p:cSldViewPr snapToGrid="0">
      <p:cViewPr varScale="1">
        <p:scale>
          <a:sx n="70" d="100"/>
          <a:sy n="70" d="100"/>
        </p:scale>
        <p:origin x="1136" y="2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D35227E2-99FC-F413-2537-A6A8A5E5CC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6C0C5B8B-F294-FAC1-DAD0-BCD70CB4D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N" altLang="en-US"/>
              <a:t>https://www.springboottutorial.com/oauth2-implicit-grant-flowchart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1380E-D956-E6E6-C92E-6E1A348FD7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3824" y="1807370"/>
            <a:ext cx="8368480" cy="4579782"/>
          </a:xfrm>
          <a:prstGeom prst="rect">
            <a:avLst/>
          </a:prstGeom>
          <a:noFill/>
          <a:effectLst>
            <a:glow rad="127000">
              <a:schemeClr val="bg1">
                <a:lumMod val="85000"/>
              </a:schemeClr>
            </a:glow>
            <a:softEdge rad="317500"/>
          </a:effectLst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E87CAA-2F07-A5D8-1A78-9B0F92C81DF6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4A75FD31-05D9-5B4B-8A03-ADF1C9615A36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00" y="2050097"/>
            <a:ext cx="8945408" cy="1204895"/>
          </a:xfrm>
        </p:spPr>
        <p:txBody>
          <a:bodyPr/>
          <a:lstStyle>
            <a:lvl1pPr marL="0" indent="0">
              <a:buNone/>
              <a:defRPr sz="3600" b="1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1600"/>
          </a:xfrm>
          <a:effectLst/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5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/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31E722-152B-5255-03C6-29B3B9FDA63E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79033138-2C20-B547-A588-2F4B944DB245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" y="4258094"/>
            <a:ext cx="17940800" cy="941690"/>
          </a:xfrm>
        </p:spPr>
        <p:txBody>
          <a:bodyPr/>
          <a:lstStyle>
            <a:lvl1pPr marL="0" indent="0" algn="ctr">
              <a:buNone/>
              <a:defRPr sz="3900" b="1" baseline="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070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79074228-6726-4042-5776-FFA4A0B3D8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8350" y="3605299"/>
            <a:ext cx="16754476" cy="3462165"/>
          </a:xfrm>
          <a:prstGeom prst="roundRect">
            <a:avLst>
              <a:gd name="adj" fmla="val 7093"/>
            </a:avLst>
          </a:prstGeom>
          <a:solidFill>
            <a:srgbClr val="F2DCDB"/>
          </a:solidFill>
          <a:ln w="9525">
            <a:solidFill>
              <a:srgbClr val="80808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anchor="ctr">
            <a:spAutoFit/>
          </a:bodyPr>
          <a:lstStyle/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 err="1">
                <a:latin typeface="+mn-lt"/>
                <a:cs typeface="Arial" charset="0"/>
              </a:rPr>
              <a:t>SPFarm</a:t>
            </a:r>
            <a:r>
              <a:rPr lang="en-US" sz="1800">
                <a:latin typeface="+mn-lt"/>
                <a:cs typeface="Arial" charset="0"/>
              </a:rPr>
              <a:t> </a:t>
            </a:r>
            <a:r>
              <a:rPr lang="en-US" sz="1800" err="1">
                <a:latin typeface="+mn-lt"/>
                <a:cs typeface="Arial" charset="0"/>
              </a:rPr>
              <a:t>thisFarm</a:t>
            </a:r>
            <a:r>
              <a:rPr lang="en-US" sz="1800">
                <a:latin typeface="+mn-lt"/>
                <a:cs typeface="Arial" charset="0"/>
              </a:rPr>
              <a:t> = </a:t>
            </a:r>
            <a:r>
              <a:rPr lang="en-US" sz="1800" err="1">
                <a:latin typeface="+mn-lt"/>
                <a:cs typeface="Arial" charset="0"/>
              </a:rPr>
              <a:t>SPFarm.Local</a:t>
            </a:r>
            <a:r>
              <a:rPr lang="en-US" sz="1800">
                <a:latin typeface="+mn-lt"/>
                <a:cs typeface="Arial" charset="0"/>
              </a:rPr>
              <a:t>;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if (</a:t>
            </a:r>
            <a:r>
              <a:rPr lang="en-US" sz="1800" err="1">
                <a:latin typeface="+mn-lt"/>
                <a:cs typeface="Arial" charset="0"/>
              </a:rPr>
              <a:t>thisFarm.CurrentUserIsAdministrator</a:t>
            </a:r>
            <a:r>
              <a:rPr lang="en-US" sz="1800">
                <a:latin typeface="+mn-lt"/>
                <a:cs typeface="Arial" charset="0"/>
              </a:rPr>
              <a:t>)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{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</a:t>
            </a:r>
            <a:r>
              <a:rPr lang="en-US" sz="1800" err="1">
                <a:latin typeface="+mn-lt"/>
                <a:cs typeface="Arial" charset="0"/>
              </a:rPr>
              <a:t>foreach</a:t>
            </a:r>
            <a:r>
              <a:rPr lang="en-US" sz="1800">
                <a:latin typeface="+mn-lt"/>
                <a:cs typeface="Arial" charset="0"/>
              </a:rPr>
              <a:t> (</a:t>
            </a:r>
            <a:r>
              <a:rPr lang="en-US" sz="1800" err="1">
                <a:latin typeface="+mn-lt"/>
                <a:cs typeface="Arial" charset="0"/>
              </a:rPr>
              <a:t>SPService</a:t>
            </a:r>
            <a:r>
              <a:rPr lang="en-US" sz="1800">
                <a:latin typeface="+mn-lt"/>
                <a:cs typeface="Arial" charset="0"/>
              </a:rPr>
              <a:t> svc in </a:t>
            </a:r>
            <a:r>
              <a:rPr lang="en-US" sz="1800" err="1">
                <a:latin typeface="+mn-lt"/>
                <a:cs typeface="Arial" charset="0"/>
              </a:rPr>
              <a:t>thisFarm.Services</a:t>
            </a:r>
            <a:r>
              <a:rPr lang="en-US" sz="1800">
                <a:latin typeface="+mn-lt"/>
                <a:cs typeface="Arial" charset="0"/>
              </a:rPr>
              <a:t>)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{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	if (svc is </a:t>
            </a:r>
            <a:r>
              <a:rPr lang="en-US" sz="1800" err="1">
                <a:latin typeface="+mn-lt"/>
                <a:cs typeface="Arial" charset="0"/>
              </a:rPr>
              <a:t>SPWebService</a:t>
            </a:r>
            <a:r>
              <a:rPr lang="en-US" sz="1800">
                <a:latin typeface="+mn-lt"/>
                <a:cs typeface="Arial" charset="0"/>
              </a:rPr>
              <a:t>)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	{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		</a:t>
            </a:r>
            <a:r>
              <a:rPr lang="en-US" sz="1800" err="1">
                <a:latin typeface="+mn-lt"/>
                <a:cs typeface="Arial" charset="0"/>
              </a:rPr>
              <a:t>SPWebService</a:t>
            </a:r>
            <a:r>
              <a:rPr lang="en-US" sz="1800">
                <a:latin typeface="+mn-lt"/>
                <a:cs typeface="Arial" charset="0"/>
              </a:rPr>
              <a:t> </a:t>
            </a:r>
            <a:r>
              <a:rPr lang="en-US" sz="1800" err="1">
                <a:latin typeface="+mn-lt"/>
                <a:cs typeface="Arial" charset="0"/>
              </a:rPr>
              <a:t>webSvc</a:t>
            </a:r>
            <a:r>
              <a:rPr lang="en-US" sz="1800">
                <a:latin typeface="+mn-lt"/>
                <a:cs typeface="Arial" charset="0"/>
              </a:rPr>
              <a:t> = (</a:t>
            </a:r>
            <a:r>
              <a:rPr lang="en-US" sz="1800" err="1">
                <a:latin typeface="+mn-lt"/>
                <a:cs typeface="Arial" charset="0"/>
              </a:rPr>
              <a:t>SPWebService</a:t>
            </a:r>
            <a:r>
              <a:rPr lang="en-US" sz="1800">
                <a:latin typeface="+mn-lt"/>
                <a:cs typeface="Arial" charset="0"/>
              </a:rPr>
              <a:t>)svc;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		...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	}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	}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...</a:t>
            </a:r>
          </a:p>
          <a:p>
            <a:pPr defTabSz="685800" eaLnBrk="1" hangingPunct="1">
              <a:lnSpc>
                <a:spcPct val="90000"/>
              </a:lnSpc>
              <a:tabLst>
                <a:tab pos="685800" algn="l"/>
              </a:tabLst>
              <a:defRPr/>
            </a:pPr>
            <a:r>
              <a:rPr lang="en-US" sz="1800">
                <a:latin typeface="+mn-lt"/>
                <a:cs typeface="Arial" charset="0"/>
              </a:rPr>
              <a:t>}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E024B3-F665-1C66-1C3D-928DA165349F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1B813DBE-FF2B-BF4F-8E35-4B66B5BBB567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00" y="1350000"/>
            <a:ext cx="17940800" cy="789758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buFont typeface="Courier New" pitchFamily="49" charset="0"/>
              <a:buChar char="o"/>
              <a:defRPr sz="2100"/>
            </a:lvl3pPr>
            <a:lvl4pPr marL="2057400" indent="0">
              <a:buNone/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1600"/>
          </a:xfrm>
          <a:effectLst/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60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FA8C17-64AA-3489-1CC3-D32B2E527E41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FE537014-1E74-0C49-81A8-62AB65B23887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00" y="1350000"/>
            <a:ext cx="17640000" cy="789758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5341" y="3848101"/>
            <a:ext cx="16951042" cy="5036345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</p:spTree>
    <p:extLst>
      <p:ext uri="{BB962C8B-B14F-4D97-AF65-F5344CB8AC3E}">
        <p14:creationId xmlns:p14="http://schemas.microsoft.com/office/powerpoint/2010/main" val="42727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721D872-974A-6122-5046-11D38D9E7DC5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53C42837-5792-5C45-8CBE-39BAFAC9773D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00" y="1350000"/>
            <a:ext cx="8280000" cy="789758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buFont typeface="Courier New" pitchFamily="49" charset="0"/>
              <a:buChar char="o"/>
              <a:defRPr sz="21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372352" y="1350000"/>
            <a:ext cx="8280000" cy="7922418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92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91ABC37-A7D9-AB68-91DF-A57F5076D3DB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90061215-EA29-574E-A1BB-058F9785055E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0"/>
          </p:nvPr>
        </p:nvSpPr>
        <p:spPr>
          <a:xfrm>
            <a:off x="367200" y="1350000"/>
            <a:ext cx="17640000" cy="794385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IN" noProof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64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834766A-F559-A44F-552C-0BF93DF85F5B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9E2841F0-6BB6-1246-B614-DC4708AFBBB0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7200" y="1350001"/>
            <a:ext cx="17640000" cy="17041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3000" baseline="0">
                <a:solidFill>
                  <a:schemeClr val="bg1"/>
                </a:solidFill>
              </a:defRPr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67200" y="3240001"/>
            <a:ext cx="17640000" cy="571310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0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1485900"/>
            <a:ext cx="15544800" cy="205740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IN" altLang="en-US" noProof="0"/>
              <a:t>Click to edit Master title style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5143500"/>
            <a:ext cx="14020800" cy="24003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200"/>
            </a:lvl1pPr>
          </a:lstStyle>
          <a:p>
            <a:pPr lvl="0"/>
            <a:r>
              <a:rPr lang="en-IN" altLang="en-US" noProof="0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5EDC03-6428-87F1-7C19-6F418BC6C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9372600"/>
            <a:ext cx="3810000" cy="685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CF501-967E-E8D9-9D64-C1852228AD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9372600"/>
            <a:ext cx="5791200" cy="685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9CE199D-0C24-FE5B-584D-C488A8466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106400" y="9372600"/>
            <a:ext cx="3810000" cy="685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D4948E4-EC44-CF46-8E6C-1214CFDE914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5879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440" y="228600"/>
            <a:ext cx="17124960" cy="864000"/>
          </a:xfrm>
        </p:spPr>
        <p:txBody>
          <a:bodyPr>
            <a:noAutofit/>
          </a:bodyPr>
          <a:lstStyle>
            <a:lvl1pPr algn="l">
              <a:defRPr sz="43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7068800" cy="7658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50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1485900"/>
            <a:ext cx="15544800" cy="923330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IN" altLang="en-US" noProof="0"/>
              <a:t>Click to edit Master title style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5143500"/>
            <a:ext cx="14020800" cy="64633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200"/>
            </a:lvl1pPr>
          </a:lstStyle>
          <a:p>
            <a:pPr lvl="0"/>
            <a:r>
              <a:rPr lang="en-IN" altLang="en-US" noProof="0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5EDC03-6428-87F1-7C19-6F418BC6C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9372600"/>
            <a:ext cx="3810000" cy="369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1CF501-967E-E8D9-9D64-C1852228AD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9372600"/>
            <a:ext cx="5791200" cy="369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9CE199D-0C24-FE5B-584D-C488A8466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106400" y="9372600"/>
            <a:ext cx="3810000" cy="369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D4948E4-EC44-CF46-8E6C-1214CFDE914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198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4F80D-4CDA-3A14-0D13-6303F7EE44C8}"/>
              </a:ext>
            </a:extLst>
          </p:cNvPr>
          <p:cNvSpPr/>
          <p:nvPr userDrawn="1"/>
        </p:nvSpPr>
        <p:spPr>
          <a:xfrm>
            <a:off x="0" y="1331120"/>
            <a:ext cx="18288000" cy="212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1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le 11"/>
          <p:cNvSpPr>
            <a:spLocks noGrp="1"/>
          </p:cNvSpPr>
          <p:nvPr>
            <p:ph type="title"/>
          </p:nvPr>
        </p:nvSpPr>
        <p:spPr>
          <a:xfrm>
            <a:off x="1066800" y="4000500"/>
            <a:ext cx="16459200" cy="1714500"/>
          </a:xfrm>
        </p:spPr>
        <p:txBody>
          <a:bodyPr/>
          <a:lstStyle>
            <a:lvl1pPr>
              <a:defRPr sz="6000" b="1" i="0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0"/>
          </p:nvPr>
        </p:nvSpPr>
        <p:spPr>
          <a:xfrm>
            <a:off x="5486400" y="7543800"/>
            <a:ext cx="7467600" cy="685800"/>
          </a:xfrm>
        </p:spPr>
        <p:txBody>
          <a:bodyPr/>
          <a:lstStyle>
            <a:lvl1pPr algn="ctr">
              <a:buNone/>
              <a:defRPr sz="2700" b="1" i="0" baseline="0">
                <a:solidFill>
                  <a:srgbClr val="7F7F7F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74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E33B918-013C-0BC9-6B96-12523F62C083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BA83FCE5-CDD9-5845-82B7-2B6048CB3C30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0" y="1350000"/>
            <a:ext cx="10800000" cy="7560000"/>
          </a:xfrm>
        </p:spPr>
        <p:txBody>
          <a:bodyPr/>
          <a:lstStyle>
            <a:lvl1pPr>
              <a:lnSpc>
                <a:spcPct val="150000"/>
              </a:lnSpc>
              <a:defRPr sz="3000" b="1" baseline="0"/>
            </a:lvl1pPr>
            <a:lvl2pPr>
              <a:defRPr sz="2700" b="1"/>
            </a:lvl2pPr>
            <a:lvl3pPr>
              <a:defRPr sz="2400"/>
            </a:lvl3pPr>
            <a:lvl4pPr marL="2057400" indent="0">
              <a:buNone/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78304F-F257-C9DF-0736-3CD3E41C8B2B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1C9223F9-2A12-3B45-B719-27C7CFEAC810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350000"/>
            <a:ext cx="17280000" cy="789758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buFont typeface="Courier New" pitchFamily="49" charset="0"/>
              <a:buChar char="o"/>
              <a:defRPr sz="21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3400"/>
          </a:xfrm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7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4AE32F-07B8-14FC-EFFF-EE3C94878876}"/>
              </a:ext>
            </a:extLst>
          </p:cNvPr>
          <p:cNvSpPr txBox="1">
            <a:spLocks/>
          </p:cNvSpPr>
          <p:nvPr userDrawn="1"/>
        </p:nvSpPr>
        <p:spPr>
          <a:xfrm>
            <a:off x="16916400" y="9715501"/>
            <a:ext cx="914400" cy="369332"/>
          </a:xfrm>
          <a:prstGeom prst="rect">
            <a:avLst/>
          </a:prstGeom>
          <a:solidFill>
            <a:srgbClr val="262626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FD8269F0-8A59-AE40-8314-E97550DF4E79}" type="slidenum">
              <a:rPr lang="en-IN" altLang="en-US" sz="180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pPr algn="ctr" eaLnBrk="1" hangingPunct="1">
                <a:defRPr/>
              </a:pPr>
              <a:t>‹#›</a:t>
            </a:fld>
            <a:endParaRPr lang="en-IN" altLang="en-US" sz="1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00" y="199800"/>
            <a:ext cx="17640000" cy="831600"/>
          </a:xfrm>
          <a:effectLst/>
        </p:spPr>
        <p:txBody>
          <a:bodyPr/>
          <a:lstStyle>
            <a:lvl1pPr algn="l">
              <a:defRPr sz="39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350000"/>
            <a:ext cx="17280000" cy="7897584"/>
          </a:xfrm>
        </p:spPr>
        <p:txBody>
          <a:bodyPr/>
          <a:lstStyle>
            <a:lvl1pPr marL="0" indent="0">
              <a:buNone/>
              <a:defRPr sz="27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>
            <a:extLst>
              <a:ext uri="{FF2B5EF4-FFF2-40B4-BE49-F238E27FC236}">
                <a16:creationId xmlns:a16="http://schemas.microsoft.com/office/drawing/2014/main" id="{9E2D325D-23A9-14EC-0A09-968A5D4AB8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2CA5EFF-DEF9-349D-1300-97EA91C73DB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411957"/>
            <a:ext cx="164592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66B6E3B-E306-81A3-4F3B-194245CB5A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2400301"/>
            <a:ext cx="16459200" cy="678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5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5pPr>
      <a:lvl6pPr marL="685800" algn="ctr" rtl="0" eaLnBrk="1" fontAlgn="base" hangingPunct="1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6pPr>
      <a:lvl7pPr marL="1371600" algn="ctr" rtl="0" eaLnBrk="1" fontAlgn="base" hangingPunct="1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7pPr>
      <a:lvl8pPr marL="2057400" algn="ctr" rtl="0" eaLnBrk="1" fontAlgn="base" hangingPunct="1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8pPr>
      <a:lvl9pPr marL="2743200" algn="ctr" rtl="0" eaLnBrk="1" fontAlgn="base" hangingPunct="1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>
            <a:extLst>
              <a:ext uri="{FF2B5EF4-FFF2-40B4-BE49-F238E27FC236}">
                <a16:creationId xmlns:a16="http://schemas.microsoft.com/office/drawing/2014/main" id="{ED283B22-3E05-47CA-EA89-9A49E463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900" y="3771901"/>
            <a:ext cx="12687300" cy="1015663"/>
          </a:xfrm>
        </p:spPr>
        <p:txBody>
          <a:bodyPr/>
          <a:lstStyle/>
          <a:p>
            <a:pPr eaLnBrk="1" hangingPunct="1"/>
            <a:r>
              <a:rPr lang="en-US" altLang="en-US" sz="6600" b="1">
                <a:latin typeface="Times New Roman" panose="02020603050405020304" pitchFamily="18" charset="0"/>
              </a:rPr>
              <a:t>Spring Boot Security</a:t>
            </a:r>
            <a:endParaRPr lang="en-IN" altLang="en-US" sz="6600" b="1">
              <a:latin typeface="Times New Roman" panose="02020603050405020304" pitchFamily="18" charset="0"/>
            </a:endParaRPr>
          </a:p>
        </p:txBody>
      </p:sp>
      <p:sp>
        <p:nvSpPr>
          <p:cNvPr id="16386" name="Rectangle 4">
            <a:extLst>
              <a:ext uri="{FF2B5EF4-FFF2-40B4-BE49-F238E27FC236}">
                <a16:creationId xmlns:a16="http://schemas.microsoft.com/office/drawing/2014/main" id="{EF1C3FB0-5D33-33F1-52A7-83A824A0F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314701"/>
            <a:ext cx="9601200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08050" indent="142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09638" indent="-395288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06513" indent="-3873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95450" indent="-39846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152650" indent="-3984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09850" indent="-3984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067050" indent="-3984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24250" indent="-3984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pitchFamily="2" charset="2"/>
              <a:buNone/>
            </a:pPr>
            <a:endParaRPr lang="en-IN" altLang="en-US" sz="4200">
              <a:latin typeface="Verdana" panose="020B0604030504040204" pitchFamily="34" charset="0"/>
            </a:endParaRP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DAA7DED1-7E1A-CBA8-8AEB-A4403815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4201" y="7598570"/>
            <a:ext cx="4891088" cy="154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b="1">
                <a:latin typeface="Times New Roman" panose="02020603050405020304" pitchFamily="18" charset="0"/>
              </a:rPr>
              <a:t>Shalini Mittal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b="1">
                <a:latin typeface="Times New Roman" panose="02020603050405020304" pitchFamily="18" charset="0"/>
              </a:rPr>
              <a:t>Corporate Trainer</a:t>
            </a:r>
            <a:endParaRPr lang="en-IN" altLang="en-US" sz="4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29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2"/>
            <a:ext cx="18288000" cy="10285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5392400" y="119069"/>
            <a:ext cx="2666999" cy="833431"/>
          </a:xfrm>
          <a:prstGeom prst="rect">
            <a:avLst/>
          </a:prstGeom>
          <a:solidFill>
            <a:srgbClr val="CAE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18287999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15392400" y="1190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C6E92-4038-84A3-3CC5-7800C369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200025"/>
            <a:ext cx="13230225" cy="831057"/>
          </a:xfrm>
        </p:spPr>
        <p:txBody>
          <a:bodyPr/>
          <a:lstStyle/>
          <a:p>
            <a:pPr>
              <a:defRPr/>
            </a:pPr>
            <a:r>
              <a:rPr lang="en-US"/>
              <a:t>Topics to be covered</a:t>
            </a:r>
          </a:p>
        </p:txBody>
      </p:sp>
      <p:sp>
        <p:nvSpPr>
          <p:cNvPr id="18434" name="Content Placeholder 5">
            <a:extLst>
              <a:ext uri="{FF2B5EF4-FFF2-40B4-BE49-F238E27FC236}">
                <a16:creationId xmlns:a16="http://schemas.microsoft.com/office/drawing/2014/main" id="{9516E57F-442F-C748-7B88-91A17B78F32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26545" y="1350170"/>
            <a:ext cx="12958763" cy="7896225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en-US" sz="3300" dirty="0"/>
              <a:t>What is Spring Security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en-US" sz="3600" dirty="0"/>
              <a:t>Implement basic security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en-US" sz="3600" dirty="0"/>
              <a:t>Authentication and authorization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en-US" sz="3600" dirty="0"/>
              <a:t>JWT</a:t>
            </a:r>
            <a:endParaRPr lang="en-US" altLang="en-US" sz="3300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en-US" sz="3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2680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7152"/>
            <a:ext cx="18287999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5392400" y="428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2680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1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2680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2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DDE7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DDE7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/>
          <p:nvPr/>
        </p:nvSpPr>
        <p:spPr>
          <a:xfrm>
            <a:off x="15392400" y="271469"/>
            <a:ext cx="2666999" cy="833431"/>
          </a:xfrm>
          <a:prstGeom prst="rect">
            <a:avLst/>
          </a:prstGeom>
          <a:solidFill>
            <a:srgbClr val="DDE7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5"/>
          <p:cNvSpPr/>
          <p:nvPr/>
        </p:nvSpPr>
        <p:spPr>
          <a:xfrm>
            <a:off x="15392400" y="190500"/>
            <a:ext cx="2666999" cy="833431"/>
          </a:xfrm>
          <a:prstGeom prst="rect">
            <a:avLst/>
          </a:prstGeom>
          <a:solidFill>
            <a:srgbClr val="DDE7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5370E8F8-FFB5-2E24-4932-6FDA6E9BAB38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C32853F7-A06E-DAE0-B873-CD8AEF63653A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DD2E6385-3485-C36C-064B-88C93BC93FE4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8D5C05A1-4F0E-A4FD-9415-5D15A0300F23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15392400" y="77397"/>
            <a:ext cx="2666999" cy="916775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109036BE-428E-6754-5261-BAC2E29649C0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DE41C090-3019-F506-A6A8-3A6B11E4EEFC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094B3BC6-9C60-FF53-E4EA-56816CFCA38D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18287999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E632FB82-B7DA-1B0C-BBD6-8FAFA203C3D2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E09A6DD0-1328-F71E-56B1-BCED70100E13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641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F01FF461-FC3E-0BDF-07F4-E237553BD0EB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CE55A12D-E5E1-CAB1-FABA-1C1377506F75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7C649364-60AA-591D-2C7E-01308875315E}"/>
              </a:ext>
            </a:extLst>
          </p:cNvPr>
          <p:cNvSpPr/>
          <p:nvPr/>
        </p:nvSpPr>
        <p:spPr>
          <a:xfrm>
            <a:off x="15431310" y="192482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B886450A-B2FE-4629-F550-3E18C8EFC365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69F77F38-E8AE-1145-6A9E-E45E1B8EACE3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15392400" y="77397"/>
            <a:ext cx="2666999" cy="916775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55ABCE10-7EC2-F4E0-CFFC-AD406483BA7D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6D71BAA2-5B93-395D-9A98-850D9E753799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9CDF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2D3496C3-3A5B-7EF4-6CDF-E0BF6805E501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1436921D-D49E-808C-2AED-EBA37CCC5F1D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67737D0C-CFA4-6EC1-7A26-F52985F3F5F5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45689BE1-3995-8C73-88C6-9EC547909A9E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DB472D78-5785-58CE-62B7-F82027238366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6BB02A73-6557-4972-E732-3F563D1757C4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30DAA3D4-A7BE-7656-6658-5B418884376E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F3611E6A-E101-378F-DD6B-1C92642C8DBE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5392400" y="188126"/>
            <a:ext cx="2666999" cy="916774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38C50242-337E-357B-039E-E9B1F55A188C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F2AF6E7A-2B81-F3FA-B271-676BE40D3657}"/>
              </a:ext>
            </a:extLst>
          </p:cNvPr>
          <p:cNvSpPr/>
          <p:nvPr/>
        </p:nvSpPr>
        <p:spPr>
          <a:xfrm>
            <a:off x="15431310" y="17419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18287999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42">
            <a:extLst>
              <a:ext uri="{FF2B5EF4-FFF2-40B4-BE49-F238E27FC236}">
                <a16:creationId xmlns:a16="http://schemas.microsoft.com/office/drawing/2014/main" id="{6E52C8E9-657F-0129-5C6B-A30B73FAE319}"/>
              </a:ext>
            </a:extLst>
          </p:cNvPr>
          <p:cNvSpPr/>
          <p:nvPr/>
        </p:nvSpPr>
        <p:spPr>
          <a:xfrm>
            <a:off x="15431310" y="290924"/>
            <a:ext cx="2666999" cy="833431"/>
          </a:xfrm>
          <a:prstGeom prst="rect">
            <a:avLst/>
          </a:prstGeom>
          <a:solidFill>
            <a:srgbClr val="FCEE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5392400" y="111926"/>
            <a:ext cx="2666999" cy="916774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15392400" y="195269"/>
            <a:ext cx="2666999" cy="833431"/>
          </a:xfrm>
          <a:prstGeom prst="rect">
            <a:avLst/>
          </a:prstGeom>
          <a:solidFill>
            <a:srgbClr val="D6EC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T Training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31</Words>
  <Application>Microsoft Macintosh PowerPoint</Application>
  <PresentationFormat>Custom</PresentationFormat>
  <Paragraphs>9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Courier New</vt:lpstr>
      <vt:lpstr>Tahoma</vt:lpstr>
      <vt:lpstr>Times New Roman</vt:lpstr>
      <vt:lpstr>Verdana</vt:lpstr>
      <vt:lpstr>Wingdings</vt:lpstr>
      <vt:lpstr>Office Theme</vt:lpstr>
      <vt:lpstr>CT Training PPT Template</vt:lpstr>
      <vt:lpstr>Spring Boot Security</vt:lpstr>
      <vt:lpstr>Topics to be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48</cp:revision>
  <dcterms:modified xsi:type="dcterms:W3CDTF">2025-05-09T04:34:07Z</dcterms:modified>
</cp:coreProperties>
</file>